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9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54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12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72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02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43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41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17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22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8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57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468DB-BB84-48E5-B87A-7257776C68BD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8B7CD-BBE4-4B90-AF0C-AFCC6058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43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628800"/>
            <a:ext cx="5904656" cy="266429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800000"/>
                </a:solidFill>
                <a:latin typeface="Arial Black" pitchFamily="34" charset="0"/>
              </a:rPr>
              <a:t>СКАЖИ, ЧТО</a:t>
            </a:r>
            <a:br>
              <a:rPr lang="ru-RU" sz="3600" b="1" dirty="0" smtClean="0">
                <a:solidFill>
                  <a:srgbClr val="800000"/>
                </a:solidFill>
                <a:latin typeface="Arial Black" pitchFamily="34" charset="0"/>
              </a:rPr>
            </a:br>
            <a:r>
              <a:rPr lang="ru-RU" sz="3600" b="1" dirty="0" smtClean="0">
                <a:solidFill>
                  <a:srgbClr val="800000"/>
                </a:solidFill>
                <a:latin typeface="Arial Black" pitchFamily="34" charset="0"/>
              </a:rPr>
              <a:t>ЛИШНЕЕ.</a:t>
            </a:r>
            <a:endParaRPr lang="ru-RU" sz="3600" b="1" dirty="0">
              <a:solidFill>
                <a:srgbClr val="8000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5445224"/>
            <a:ext cx="4248472" cy="959618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rgbClr val="800000"/>
              </a:solidFill>
            </a:endParaRPr>
          </a:p>
        </p:txBody>
      </p:sp>
      <p:pic>
        <p:nvPicPr>
          <p:cNvPr id="1028" name="Picture 4" descr="C:\Documents and Settings\Admin\Мои документы\Мои рисунки\транспорт\Изображение 014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421" y="188640"/>
            <a:ext cx="3207693" cy="207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Admin\Мои документы\Мои рисунки\транспорт\Изображение 012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125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208" y="3986156"/>
            <a:ext cx="3384064" cy="241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Admin\Мои документы\Мои рисунки\транспорт\Изображение 017.jpg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375" b="89732" l="1103" r="897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17" y="383511"/>
            <a:ext cx="2487613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23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341181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827584" y="1283703"/>
            <a:ext cx="1554472" cy="9886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746479" y="2913520"/>
            <a:ext cx="1554472" cy="9886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иугольник 5"/>
          <p:cNvSpPr/>
          <p:nvPr/>
        </p:nvSpPr>
        <p:spPr>
          <a:xfrm>
            <a:off x="827584" y="4437112"/>
            <a:ext cx="1554472" cy="100811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82056" y="1321356"/>
            <a:ext cx="5646328" cy="9692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00950" y="2924944"/>
            <a:ext cx="5727433" cy="988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382056" y="4491955"/>
            <a:ext cx="5646328" cy="9532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555776" y="188640"/>
            <a:ext cx="3888432" cy="6573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82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Мои рисунки\транспорт\Изображение 01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6" b="8263"/>
          <a:stretch/>
        </p:blipFill>
        <p:spPr bwMode="auto">
          <a:xfrm>
            <a:off x="357188" y="357188"/>
            <a:ext cx="2814638" cy="215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Мои документы\Мои рисунки\транспорт\Изображение 01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1" t="11235" b="7038"/>
          <a:stretch/>
        </p:blipFill>
        <p:spPr bwMode="auto">
          <a:xfrm>
            <a:off x="5364088" y="357188"/>
            <a:ext cx="3137720" cy="235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Admin\Мои документы\Мои рисунки\транспорт\Изображение 018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" t="4471" r="7032" b="6119"/>
          <a:stretch/>
        </p:blipFill>
        <p:spPr bwMode="auto">
          <a:xfrm>
            <a:off x="357187" y="3284984"/>
            <a:ext cx="2814637" cy="2544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Admin\Мои документы\Мои рисунки\транспорт\Изображение 0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284984"/>
            <a:ext cx="3137720" cy="2544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97416" y="2348880"/>
            <a:ext cx="6167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?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503380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Мои документы\Мои рисунки\транспорт\Изображение 00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6" r="6165" b="8587"/>
          <a:stretch/>
        </p:blipFill>
        <p:spPr bwMode="auto">
          <a:xfrm>
            <a:off x="323528" y="642938"/>
            <a:ext cx="2905447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Admin\Мои документы\Мои рисунки\транспорт\Изображение 01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6" r="4181"/>
          <a:stretch/>
        </p:blipFill>
        <p:spPr bwMode="auto">
          <a:xfrm>
            <a:off x="5076056" y="642938"/>
            <a:ext cx="3086101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Documents and Settings\Admin\Мои документы\Мои рисунки\транспорт\Изображение 016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31" b="13366"/>
          <a:stretch/>
        </p:blipFill>
        <p:spPr bwMode="auto">
          <a:xfrm>
            <a:off x="5076056" y="3861048"/>
            <a:ext cx="3086101" cy="230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Documents and Settings\Admin\Мои документы\Мои рисунки\транспорт\Изображение 02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1" b="5282"/>
          <a:stretch/>
        </p:blipFill>
        <p:spPr bwMode="auto">
          <a:xfrm>
            <a:off x="323529" y="3861048"/>
            <a:ext cx="2905446" cy="230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81581" y="2996952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 smtClean="0"/>
              <a:t>?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4190172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Мои документы\Мои рисунки\транспорт\Изображение 0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76672"/>
            <a:ext cx="310436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Admin\Мои документы\Мои рисунки\транспорт\Изображение 01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22"/>
          <a:stretch/>
        </p:blipFill>
        <p:spPr bwMode="auto">
          <a:xfrm>
            <a:off x="5580112" y="3789041"/>
            <a:ext cx="3104360" cy="227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Admin\Мои документы\Мои рисунки\транспорт\Изображение 00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8383"/>
            <a:ext cx="2736304" cy="219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Documents and Settings\Admin\Мои документы\Мои рисунки\транспорт\Изображение 0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89040"/>
            <a:ext cx="2736304" cy="227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84471" y="2521540"/>
            <a:ext cx="6607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b="1" dirty="0" smtClean="0"/>
              <a:t>?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9850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Мои документы\Мои рисунки\транспорт\Изображение 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2664296" cy="248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Documents and Settings\Admin\Мои документы\Мои рисунки\транспорт\Изображение 01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13"/>
          <a:stretch/>
        </p:blipFill>
        <p:spPr bwMode="auto">
          <a:xfrm>
            <a:off x="5749677" y="3789040"/>
            <a:ext cx="271075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Documents and Settings\Admin\Мои документы\Мои рисунки\транспорт\Изображение 00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35" y="3789040"/>
            <a:ext cx="269043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Documents and Settings\Admin\Мои документы\Мои рисунки\транспорт\Изображение 00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677" y="516013"/>
            <a:ext cx="259228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74361" y="2852936"/>
            <a:ext cx="70724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/>
              <a:t>?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2914296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Мои документы\Мои рисунки\транспорт\Изображение 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88642"/>
            <a:ext cx="2841998" cy="262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Documents and Settings\Admin\Мои документы\Мои рисунки\транспорт\Изображение 0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76" y="188642"/>
            <a:ext cx="2755504" cy="262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Documents and Settings\Admin\Мои документы\Мои рисунки\транспорт\Изображение 00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0" y="3212975"/>
            <a:ext cx="2654708" cy="269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Documents and Settings\Admin\Мои документы\Мои рисунки\транспорт\Изображение 0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12976"/>
            <a:ext cx="2841997" cy="27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37072" y="2489701"/>
            <a:ext cx="4057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?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28691697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8</Words>
  <Application>Microsoft Office PowerPoint</Application>
  <PresentationFormat>Экран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СКАЖИ, ЧТО ЛИШНЕЕ.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</cp:lastModifiedBy>
  <cp:revision>9</cp:revision>
  <dcterms:created xsi:type="dcterms:W3CDTF">2012-01-06T16:23:30Z</dcterms:created>
  <dcterms:modified xsi:type="dcterms:W3CDTF">2024-05-14T00:05:52Z</dcterms:modified>
</cp:coreProperties>
</file>